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15BD7-08F7-46F9-A0A5-4054D9C66632}" v="20" dt="2021-10-11T09:03:11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09915BD7-08F7-46F9-A0A5-4054D9C66632}"/>
    <pc:docChg chg="undo custSel addSld modSld">
      <pc:chgData name="Jacintha Westerink" userId="8afea143-2072-4321-832c-d695a2a40b89" providerId="ADAL" clId="{09915BD7-08F7-46F9-A0A5-4054D9C66632}" dt="2021-10-11T09:04:09.011" v="82" actId="1076"/>
      <pc:docMkLst>
        <pc:docMk/>
      </pc:docMkLst>
      <pc:sldChg chg="addSp delSp modSp mod setBg modAnim">
        <pc:chgData name="Jacintha Westerink" userId="8afea143-2072-4321-832c-d695a2a40b89" providerId="ADAL" clId="{09915BD7-08F7-46F9-A0A5-4054D9C66632}" dt="2021-10-11T09:04:09.011" v="82" actId="1076"/>
        <pc:sldMkLst>
          <pc:docMk/>
          <pc:sldMk cId="1656514219" sldId="266"/>
        </pc:sldMkLst>
        <pc:spChg chg="mod">
          <ac:chgData name="Jacintha Westerink" userId="8afea143-2072-4321-832c-d695a2a40b89" providerId="ADAL" clId="{09915BD7-08F7-46F9-A0A5-4054D9C66632}" dt="2021-10-11T09:03:17.983" v="74" actId="1076"/>
          <ac:spMkLst>
            <pc:docMk/>
            <pc:sldMk cId="1656514219" sldId="266"/>
            <ac:spMk id="2" creationId="{040ED007-0BF8-4B89-8AF7-A4384253CA20}"/>
          </ac:spMkLst>
        </pc:spChg>
        <pc:spChg chg="mod ord">
          <ac:chgData name="Jacintha Westerink" userId="8afea143-2072-4321-832c-d695a2a40b89" providerId="ADAL" clId="{09915BD7-08F7-46F9-A0A5-4054D9C66632}" dt="2021-10-11T09:03:21.600" v="75" actId="1076"/>
          <ac:spMkLst>
            <pc:docMk/>
            <pc:sldMk cId="1656514219" sldId="266"/>
            <ac:spMk id="3" creationId="{1A7CEDB9-5F13-47E5-BF25-79603F5C158F}"/>
          </ac:spMkLst>
        </pc:spChg>
        <pc:spChg chg="add del">
          <ac:chgData name="Jacintha Westerink" userId="8afea143-2072-4321-832c-d695a2a40b89" providerId="ADAL" clId="{09915BD7-08F7-46F9-A0A5-4054D9C66632}" dt="2021-10-11T09:02:27.428" v="61" actId="26606"/>
          <ac:spMkLst>
            <pc:docMk/>
            <pc:sldMk cId="1656514219" sldId="266"/>
            <ac:spMk id="10" creationId="{F944E337-3E5D-4A1F-A5A1-2057F25B8A7B}"/>
          </ac:spMkLst>
        </pc:spChg>
        <pc:spChg chg="add del">
          <ac:chgData name="Jacintha Westerink" userId="8afea143-2072-4321-832c-d695a2a40b89" providerId="ADAL" clId="{09915BD7-08F7-46F9-A0A5-4054D9C66632}" dt="2021-10-11T09:02:27.428" v="61" actId="26606"/>
          <ac:spMkLst>
            <pc:docMk/>
            <pc:sldMk cId="1656514219" sldId="266"/>
            <ac:spMk id="12" creationId="{4DA50D69-7CF7-4844-B844-A2B821C77F24}"/>
          </ac:spMkLst>
        </pc:spChg>
        <pc:spChg chg="add del">
          <ac:chgData name="Jacintha Westerink" userId="8afea143-2072-4321-832c-d695a2a40b89" providerId="ADAL" clId="{09915BD7-08F7-46F9-A0A5-4054D9C66632}" dt="2021-10-11T09:02:27.428" v="61" actId="26606"/>
          <ac:spMkLst>
            <pc:docMk/>
            <pc:sldMk cId="1656514219" sldId="266"/>
            <ac:spMk id="17" creationId="{21AC6A30-4F22-4C0F-B278-19C5B8A80C55}"/>
          </ac:spMkLst>
        </pc:spChg>
        <pc:spChg chg="add del">
          <ac:chgData name="Jacintha Westerink" userId="8afea143-2072-4321-832c-d695a2a40b89" providerId="ADAL" clId="{09915BD7-08F7-46F9-A0A5-4054D9C66632}" dt="2021-10-11T09:02:27.428" v="61" actId="26606"/>
          <ac:spMkLst>
            <pc:docMk/>
            <pc:sldMk cId="1656514219" sldId="266"/>
            <ac:spMk id="19" creationId="{BB4335AD-65B1-44E4-90AF-264024FE4BD2}"/>
          </ac:spMkLst>
        </pc:spChg>
        <pc:picChg chg="add mod">
          <ac:chgData name="Jacintha Westerink" userId="8afea143-2072-4321-832c-d695a2a40b89" providerId="ADAL" clId="{09915BD7-08F7-46F9-A0A5-4054D9C66632}" dt="2021-10-11T09:02:27.428" v="61" actId="26606"/>
          <ac:picMkLst>
            <pc:docMk/>
            <pc:sldMk cId="1656514219" sldId="266"/>
            <ac:picMk id="5" creationId="{97FBDE52-81E6-4E6E-9B44-2DA76DD2EA02}"/>
          </ac:picMkLst>
        </pc:picChg>
        <pc:picChg chg="add mod">
          <ac:chgData name="Jacintha Westerink" userId="8afea143-2072-4321-832c-d695a2a40b89" providerId="ADAL" clId="{09915BD7-08F7-46F9-A0A5-4054D9C66632}" dt="2021-10-11T09:03:24.633" v="76" actId="1076"/>
          <ac:picMkLst>
            <pc:docMk/>
            <pc:sldMk cId="1656514219" sldId="266"/>
            <ac:picMk id="7" creationId="{677E3E15-6E0E-4CC4-AF5F-18FEC19EB19B}"/>
          </ac:picMkLst>
        </pc:picChg>
        <pc:picChg chg="add mod">
          <ac:chgData name="Jacintha Westerink" userId="8afea143-2072-4321-832c-d695a2a40b89" providerId="ADAL" clId="{09915BD7-08F7-46F9-A0A5-4054D9C66632}" dt="2021-10-11T09:04:09.011" v="82" actId="1076"/>
          <ac:picMkLst>
            <pc:docMk/>
            <pc:sldMk cId="1656514219" sldId="266"/>
            <ac:picMk id="9" creationId="{1C2CC69D-19BA-47F7-8BA5-600C969A5C25}"/>
          </ac:picMkLst>
        </pc:picChg>
      </pc:sldChg>
      <pc:sldChg chg="addSp delSp modSp new mod setBg">
        <pc:chgData name="Jacintha Westerink" userId="8afea143-2072-4321-832c-d695a2a40b89" providerId="ADAL" clId="{09915BD7-08F7-46F9-A0A5-4054D9C66632}" dt="2021-10-11T09:00:00.728" v="52" actId="27614"/>
        <pc:sldMkLst>
          <pc:docMk/>
          <pc:sldMk cId="2741826685" sldId="267"/>
        </pc:sldMkLst>
        <pc:spChg chg="del">
          <ac:chgData name="Jacintha Westerink" userId="8afea143-2072-4321-832c-d695a2a40b89" providerId="ADAL" clId="{09915BD7-08F7-46F9-A0A5-4054D9C66632}" dt="2021-10-11T08:55:40.638" v="15" actId="478"/>
          <ac:spMkLst>
            <pc:docMk/>
            <pc:sldMk cId="2741826685" sldId="267"/>
            <ac:spMk id="2" creationId="{FA53795D-4C7C-4C88-8283-3F828188E718}"/>
          </ac:spMkLst>
        </pc:spChg>
        <pc:spChg chg="del">
          <ac:chgData name="Jacintha Westerink" userId="8afea143-2072-4321-832c-d695a2a40b89" providerId="ADAL" clId="{09915BD7-08F7-46F9-A0A5-4054D9C66632}" dt="2021-10-11T08:55:42.471" v="16" actId="478"/>
          <ac:spMkLst>
            <pc:docMk/>
            <pc:sldMk cId="2741826685" sldId="267"/>
            <ac:spMk id="3" creationId="{9AE9B08D-0932-41E0-8E5B-76AE92634FA0}"/>
          </ac:spMkLst>
        </pc:spChg>
        <pc:spChg chg="add mod">
          <ac:chgData name="Jacintha Westerink" userId="8afea143-2072-4321-832c-d695a2a40b89" providerId="ADAL" clId="{09915BD7-08F7-46F9-A0A5-4054D9C66632}" dt="2021-10-11T08:59:55.343" v="46" actId="26606"/>
          <ac:spMkLst>
            <pc:docMk/>
            <pc:sldMk cId="2741826685" sldId="267"/>
            <ac:spMk id="7" creationId="{0B588AF3-2FD7-4858-8D65-8FD34AC448A1}"/>
          </ac:spMkLst>
        </pc:spChg>
        <pc:spChg chg="add">
          <ac:chgData name="Jacintha Westerink" userId="8afea143-2072-4321-832c-d695a2a40b89" providerId="ADAL" clId="{09915BD7-08F7-46F9-A0A5-4054D9C66632}" dt="2021-10-11T08:59:55.343" v="46" actId="26606"/>
          <ac:spMkLst>
            <pc:docMk/>
            <pc:sldMk cId="2741826685" sldId="267"/>
            <ac:spMk id="22" creationId="{F6E384F5-137A-40B1-97F0-694CC6ECD59C}"/>
          </ac:spMkLst>
        </pc:spChg>
        <pc:spChg chg="add">
          <ac:chgData name="Jacintha Westerink" userId="8afea143-2072-4321-832c-d695a2a40b89" providerId="ADAL" clId="{09915BD7-08F7-46F9-A0A5-4054D9C66632}" dt="2021-10-11T08:59:55.343" v="46" actId="26606"/>
          <ac:spMkLst>
            <pc:docMk/>
            <pc:sldMk cId="2741826685" sldId="267"/>
            <ac:spMk id="24" creationId="{9DBC4630-03DA-474F-BBCB-BA3AE6B317A4}"/>
          </ac:spMkLst>
        </pc:spChg>
        <pc:spChg chg="add">
          <ac:chgData name="Jacintha Westerink" userId="8afea143-2072-4321-832c-d695a2a40b89" providerId="ADAL" clId="{09915BD7-08F7-46F9-A0A5-4054D9C66632}" dt="2021-10-11T08:59:55.343" v="46" actId="26606"/>
          <ac:spMkLst>
            <pc:docMk/>
            <pc:sldMk cId="2741826685" sldId="267"/>
            <ac:spMk id="26" creationId="{78418A25-6EAC-4140-BFE6-284E1925B5EE}"/>
          </ac:spMkLst>
        </pc:spChg>
        <pc:spChg chg="add">
          <ac:chgData name="Jacintha Westerink" userId="8afea143-2072-4321-832c-d695a2a40b89" providerId="ADAL" clId="{09915BD7-08F7-46F9-A0A5-4054D9C66632}" dt="2021-10-11T08:59:55.343" v="46" actId="26606"/>
          <ac:spMkLst>
            <pc:docMk/>
            <pc:sldMk cId="2741826685" sldId="267"/>
            <ac:spMk id="28" creationId="{C20267F5-D4E6-477A-A590-81F2ABD1B862}"/>
          </ac:spMkLst>
        </pc:spChg>
        <pc:spChg chg="add">
          <ac:chgData name="Jacintha Westerink" userId="8afea143-2072-4321-832c-d695a2a40b89" providerId="ADAL" clId="{09915BD7-08F7-46F9-A0A5-4054D9C66632}" dt="2021-10-11T08:59:55.343" v="46" actId="26606"/>
          <ac:spMkLst>
            <pc:docMk/>
            <pc:sldMk cId="2741826685" sldId="267"/>
            <ac:spMk id="30" creationId="{6B9D64DB-4D5C-4A91-B45F-F301E3174F9F}"/>
          </ac:spMkLst>
        </pc:spChg>
        <pc:spChg chg="add">
          <ac:chgData name="Jacintha Westerink" userId="8afea143-2072-4321-832c-d695a2a40b89" providerId="ADAL" clId="{09915BD7-08F7-46F9-A0A5-4054D9C66632}" dt="2021-10-11T08:59:55.343" v="46" actId="26606"/>
          <ac:spMkLst>
            <pc:docMk/>
            <pc:sldMk cId="2741826685" sldId="267"/>
            <ac:spMk id="32" creationId="{CB14CE1B-4BC5-4EF2-BE3D-05E4F580B3DB}"/>
          </ac:spMkLst>
        </pc:spChg>
        <pc:picChg chg="add mod ord">
          <ac:chgData name="Jacintha Westerink" userId="8afea143-2072-4321-832c-d695a2a40b89" providerId="ADAL" clId="{09915BD7-08F7-46F9-A0A5-4054D9C66632}" dt="2021-10-11T09:00:00.559" v="50" actId="27614"/>
          <ac:picMkLst>
            <pc:docMk/>
            <pc:sldMk cId="2741826685" sldId="267"/>
            <ac:picMk id="5" creationId="{1D839D30-EC70-4FC4-B632-47BCE304CBE6}"/>
          </ac:picMkLst>
        </pc:picChg>
        <pc:picChg chg="add mod">
          <ac:chgData name="Jacintha Westerink" userId="8afea143-2072-4321-832c-d695a2a40b89" providerId="ADAL" clId="{09915BD7-08F7-46F9-A0A5-4054D9C66632}" dt="2021-10-11T09:00:00.728" v="51" actId="27614"/>
          <ac:picMkLst>
            <pc:docMk/>
            <pc:sldMk cId="2741826685" sldId="267"/>
            <ac:picMk id="9" creationId="{1A1752F1-2F8D-4227-8F53-F56C704BB635}"/>
          </ac:picMkLst>
        </pc:picChg>
        <pc:picChg chg="add mod ord">
          <ac:chgData name="Jacintha Westerink" userId="8afea143-2072-4321-832c-d695a2a40b89" providerId="ADAL" clId="{09915BD7-08F7-46F9-A0A5-4054D9C66632}" dt="2021-10-11T09:00:00.728" v="52" actId="27614"/>
          <ac:picMkLst>
            <pc:docMk/>
            <pc:sldMk cId="2741826685" sldId="267"/>
            <ac:picMk id="11" creationId="{6CB524BC-C8DA-4FDE-BFFB-D7B8571DA183}"/>
          </ac:picMkLst>
        </pc:picChg>
        <pc:picChg chg="add mod">
          <ac:chgData name="Jacintha Westerink" userId="8afea143-2072-4321-832c-d695a2a40b89" providerId="ADAL" clId="{09915BD7-08F7-46F9-A0A5-4054D9C66632}" dt="2021-10-11T09:00:00.559" v="49" actId="27614"/>
          <ac:picMkLst>
            <pc:docMk/>
            <pc:sldMk cId="2741826685" sldId="267"/>
            <ac:picMk id="13" creationId="{C67D6059-5530-46D8-94F3-32B5FF15B8DE}"/>
          </ac:picMkLst>
        </pc:picChg>
        <pc:picChg chg="add mod">
          <ac:chgData name="Jacintha Westerink" userId="8afea143-2072-4321-832c-d695a2a40b89" providerId="ADAL" clId="{09915BD7-08F7-46F9-A0A5-4054D9C66632}" dt="2021-10-11T09:00:00.375" v="48" actId="27614"/>
          <ac:picMkLst>
            <pc:docMk/>
            <pc:sldMk cId="2741826685" sldId="267"/>
            <ac:picMk id="15" creationId="{BFB3C6AC-EA31-4936-88E1-7FACFC1A1B67}"/>
          </ac:picMkLst>
        </pc:picChg>
        <pc:picChg chg="add mod ord">
          <ac:chgData name="Jacintha Westerink" userId="8afea143-2072-4321-832c-d695a2a40b89" providerId="ADAL" clId="{09915BD7-08F7-46F9-A0A5-4054D9C66632}" dt="2021-10-11T09:00:00.297" v="47" actId="27614"/>
          <ac:picMkLst>
            <pc:docMk/>
            <pc:sldMk cId="2741826685" sldId="267"/>
            <ac:picMk id="17" creationId="{114F7D9E-875E-4BA1-8E68-1BD8B33015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C2E37-B99E-4525-B611-F857756DD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4EF9B9-D8BA-4CC9-BC4A-4C815DDFF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9F79DD-65A1-4316-9437-841124E6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9F905B-8238-4001-9BF2-42C2325D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7F058D-C15D-45DB-8DE8-FD402B88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01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787E2-3838-4BEC-91D8-A0A20044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81DDD7-D097-4065-836C-C5514A438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C57F3A-DC34-47A5-8429-FD7A1C2D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9E8354-F376-4AF4-91E7-E58E6DC7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B81B49-CDF8-495A-B7F8-ED0A10F5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64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E219548-B552-4B34-8824-A8602EA64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4A59BF-98BA-469D-ADE7-30E75E6C2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6278BA-75E5-4759-B6D2-E23240A2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B51201-C267-48DF-AC33-E2B07308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BE8F30-09A9-40E1-92CD-9C2192AA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90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9EAB6-68C5-4004-9B80-71B20229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7FA1FF-C574-4F67-AE0A-FB7AB9CF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7B6F6D-8E08-4AE5-9D31-9DFBAE63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44BC13-4052-4B12-849A-091550D2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24A863-9DA3-414C-931B-7FF63F4E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53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9CDA6-D237-4551-8529-CDB0EDC5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E4A646-F016-49C5-BA8E-329CD0AA5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D7E4E0-44E6-4DB9-9908-769E05AB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1D062F-73D3-4626-BD41-C594A164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C0C157-24E5-41FA-98E8-DC03388E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68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6DCCC-C982-4FAD-9AA6-69BEF3C3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7745E-4A78-499D-B111-6591D2DED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DDB761-2FDF-410A-9153-40B1A1054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3C79A4-CED3-436F-BEB6-006E91D0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9E92E1-8423-4513-8A2B-BC315409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936AC6-ACBB-4299-9B0E-D29DD3D7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62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AC223-6FB3-4994-BD2D-165982F8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456E3E-9FC2-4CAE-8783-A83FE965F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7178B2-C608-4007-ADF2-B412F3544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F72216-34C3-40D6-9FFD-B5AB9ADB1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700199-BE53-44EA-ADA5-9FA82AE57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8B857F1-96D4-4B36-BB13-82EC0FF0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07B2C74-1524-4917-9964-5D2EAE9F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D89DE73-3D95-43EE-A166-789957C9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66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EB7DC-6612-4389-A9FE-413317D8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3CD87EA-3F66-492C-AA42-466E5E51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53E832-ACBE-469E-B87E-56F94D1B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40EBB0-21D0-43AE-8FEC-CCCBD115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01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20BE06-8284-4D1F-BD41-2F7D7E54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77C326-CE75-4C57-9A32-2EC5E1BA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5EACDE-86EF-4F70-81DF-E32D9280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15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8C859-4E3E-472A-99B9-321A3C67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C5D44D-E536-4CF0-A55F-9145C58B4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991B19-5C74-4A20-A000-F1E6C5387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0DC618-3211-4978-AC82-BC2ED207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4B0CCE-EC30-499A-B500-4010D3D5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856158-E457-4722-AC58-863E9FC7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0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FB263-727D-431C-B771-5F825BA2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8298A8-5384-4AAF-9A85-BA91E7AA1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5837B1-B437-4EEF-9DC8-30D6F959D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969936-608D-488D-A867-2E54A655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7AF666-3251-40F7-B84B-9D57AB57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DCF34E-A14A-4DAF-B52D-2E3A07FA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46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A7281AB-A9BA-4E5E-8F10-8C5B0C2E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D05E25-A9C7-4429-A9CD-1992B17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3D95C3-4EA2-45E8-A5A3-4FD7F2A42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8933-C64A-4593-AA10-447393008067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387FA7-42C6-4103-B479-938FA0614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3319B9-38E5-4647-8088-C68BECF2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BB1D6-77B8-4996-AFD5-6CB107A3A2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80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0FF0DC-075C-4AAB-9DCF-D6891D223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EBEFD1-B121-4CD8-A223-3C01AA6E5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4498848"/>
            <a:ext cx="10762488" cy="1207008"/>
          </a:xfrm>
        </p:spPr>
        <p:txBody>
          <a:bodyPr>
            <a:normAutofit/>
          </a:bodyPr>
          <a:lstStyle/>
          <a:p>
            <a:r>
              <a:rPr lang="nl-NL"/>
              <a:t>Dagelijkse plantenverzorging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9C585C-03D1-424F-853A-9C51754B4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744" y="5669280"/>
            <a:ext cx="9427464" cy="722376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9" name="Afbeelding 8" descr="Afbeelding met binnen&#10;&#10;Automatisch gegenereerde beschrijving">
            <a:extLst>
              <a:ext uri="{FF2B5EF4-FFF2-40B4-BE49-F238E27FC236}">
                <a16:creationId xmlns:a16="http://schemas.microsoft.com/office/drawing/2014/main" id="{F9189C21-9A7B-4056-9B09-DC8CCD065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48" r="4416" b="2"/>
          <a:stretch/>
        </p:blipFill>
        <p:spPr>
          <a:xfrm>
            <a:off x="320040" y="320040"/>
            <a:ext cx="3630168" cy="38404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F6DA4C-FF64-4F34-9D58-FC2ED8095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binnen, plant&#10;&#10;Automatisch gegenereerde beschrijving">
            <a:extLst>
              <a:ext uri="{FF2B5EF4-FFF2-40B4-BE49-F238E27FC236}">
                <a16:creationId xmlns:a16="http://schemas.microsoft.com/office/drawing/2014/main" id="{26E08010-54F5-4900-942A-0F7E6AB51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9" r="12466" b="2"/>
          <a:stretch/>
        </p:blipFill>
        <p:spPr>
          <a:xfrm>
            <a:off x="4270248" y="320040"/>
            <a:ext cx="3648456" cy="38404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FA45BD-42C5-4C6B-AFAF-745ABE642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 descr="Afbeelding met persoon, plant&#10;&#10;Automatisch gegenereerde beschrijving">
            <a:extLst>
              <a:ext uri="{FF2B5EF4-FFF2-40B4-BE49-F238E27FC236}">
                <a16:creationId xmlns:a16="http://schemas.microsoft.com/office/drawing/2014/main" id="{174FEA2E-D9C2-463E-9022-090891175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89" r="17955" b="1"/>
          <a:stretch/>
        </p:blipFill>
        <p:spPr>
          <a:xfrm>
            <a:off x="8220456" y="320040"/>
            <a:ext cx="3648456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41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CFFA606F-5FDE-45F9-8181-C86AACDC4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080" y="469653"/>
            <a:ext cx="2590800" cy="26003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F00A00-E86E-42AC-AEF3-05DFDA32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883"/>
            <a:ext cx="10515600" cy="1325563"/>
          </a:xfrm>
        </p:spPr>
        <p:txBody>
          <a:bodyPr/>
          <a:lstStyle/>
          <a:p>
            <a:r>
              <a:rPr lang="nl-NL" dirty="0"/>
              <a:t>Planten met </a:t>
            </a:r>
            <a:r>
              <a:rPr lang="nl-NL" b="1" u="sng" dirty="0"/>
              <a:t>speciale verzorging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627A96-0B2C-4297-9446-8574909A1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723" y="1946587"/>
            <a:ext cx="7115175" cy="3889375"/>
          </a:xfrm>
        </p:spPr>
        <p:txBody>
          <a:bodyPr>
            <a:normAutofit/>
          </a:bodyPr>
          <a:lstStyle/>
          <a:p>
            <a:r>
              <a:rPr lang="nl-NL" sz="3500" dirty="0"/>
              <a:t>Bolgewassen </a:t>
            </a:r>
            <a:r>
              <a:rPr lang="nl-NL" sz="2200" dirty="0"/>
              <a:t>(</a:t>
            </a:r>
            <a:r>
              <a:rPr lang="nl-NL" sz="2200" dirty="0" err="1"/>
              <a:t>bl.druifje</a:t>
            </a:r>
            <a:r>
              <a:rPr lang="nl-NL" sz="2200" dirty="0"/>
              <a:t>, Hyacint, </a:t>
            </a:r>
            <a:r>
              <a:rPr lang="nl-NL" sz="2200" dirty="0" err="1"/>
              <a:t>Amaryllus</a:t>
            </a:r>
            <a:r>
              <a:rPr lang="nl-NL" sz="2200" dirty="0"/>
              <a:t>)</a:t>
            </a:r>
          </a:p>
          <a:p>
            <a:r>
              <a:rPr lang="nl-NL" sz="3500" dirty="0"/>
              <a:t>Bromelia’s </a:t>
            </a:r>
          </a:p>
          <a:p>
            <a:r>
              <a:rPr lang="nl-NL" sz="3500" dirty="0"/>
              <a:t>Varens</a:t>
            </a:r>
          </a:p>
          <a:p>
            <a:r>
              <a:rPr lang="nl-NL" sz="3500" dirty="0"/>
              <a:t>Palmen </a:t>
            </a:r>
          </a:p>
          <a:p>
            <a:r>
              <a:rPr lang="nl-NL" sz="3500" dirty="0"/>
              <a:t>Succulenten </a:t>
            </a:r>
            <a:r>
              <a:rPr lang="nl-NL" sz="2200" dirty="0"/>
              <a:t>(= cactussen / vetplanten)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BC300BB-AC14-4F44-B2E6-1B940F509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760" y="4114088"/>
            <a:ext cx="3952240" cy="274391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0E31E3-9B8C-4DF0-8001-9311E8F41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725" y="212883"/>
            <a:ext cx="2200275" cy="35623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19C0891-F745-411D-8C15-2A3572D60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56" y="1403349"/>
            <a:ext cx="1681163" cy="271387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87EAF45-17E8-46A4-A967-F6F844E1F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6825" y="4905375"/>
            <a:ext cx="3267075" cy="195262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7079E31-139D-498F-9300-39F7EE104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23" y="4859649"/>
            <a:ext cx="2432646" cy="195262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0EA199B-3F1D-4C6F-88FB-418CED867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7760" y="2683810"/>
            <a:ext cx="27432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1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0ED007-0BF8-4B89-8AF7-A4384253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539" y="107950"/>
            <a:ext cx="6781800" cy="1338696"/>
          </a:xfrm>
        </p:spPr>
        <p:txBody>
          <a:bodyPr>
            <a:normAutofit/>
          </a:bodyPr>
          <a:lstStyle/>
          <a:p>
            <a:r>
              <a:rPr lang="nl-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Lucht - Temperatuur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7FBDE52-81E6-4E6E-9B44-2DA76DD2E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93" b="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7CEDB9-5F13-47E5-BF25-79603F5C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080" y="1592474"/>
            <a:ext cx="7294879" cy="3900730"/>
          </a:xfrm>
        </p:spPr>
        <p:txBody>
          <a:bodyPr anchor="t">
            <a:normAutofit/>
          </a:bodyPr>
          <a:lstStyle/>
          <a:p>
            <a:r>
              <a:rPr lang="nl-NL" sz="3000" dirty="0"/>
              <a:t>Herkomst / standplaats</a:t>
            </a:r>
          </a:p>
          <a:p>
            <a:r>
              <a:rPr lang="nl-NL" sz="3000" dirty="0"/>
              <a:t>Verwarming (vloer/radiatoren)</a:t>
            </a:r>
          </a:p>
          <a:p>
            <a:endParaRPr lang="nl-NL" sz="2000" dirty="0"/>
          </a:p>
          <a:p>
            <a:r>
              <a:rPr lang="nl-NL" sz="3000" dirty="0"/>
              <a:t>Luchtvochtigheid (RV) </a:t>
            </a:r>
          </a:p>
          <a:p>
            <a:pPr marL="0" indent="0">
              <a:buNone/>
            </a:pPr>
            <a:r>
              <a:rPr lang="nl-NL" sz="3000" dirty="0"/>
              <a:t>      = hoeveelheid waterdamp in de lucht</a:t>
            </a:r>
          </a:p>
          <a:p>
            <a:pPr marL="0" indent="0">
              <a:buNone/>
            </a:pPr>
            <a:r>
              <a:rPr lang="nl-NL" sz="2000" dirty="0"/>
              <a:t> </a:t>
            </a:r>
            <a:r>
              <a:rPr lang="nl-NL" sz="2000" dirty="0">
                <a:sym typeface="Wingdings" panose="05000000000000000000" pitchFamily="2" charset="2"/>
              </a:rPr>
              <a:t> kamerplanten hebben graag een hoge luchtvochtigheid (70-90%)</a:t>
            </a:r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  in woonkamer RV vaak 50-60 %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7E3E15-6E0E-4CC4-AF5F-18FEC19EB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30" y="4627479"/>
            <a:ext cx="3562350" cy="25431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C2CC69D-19BA-47F7-8BA5-600C969A5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947" y="5004249"/>
            <a:ext cx="1954213" cy="19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0B588AF3-2FD7-4858-8D65-8FD34AC448A1}"/>
              </a:ext>
            </a:extLst>
          </p:cNvPr>
          <p:cNvSpPr txBox="1"/>
          <p:nvPr/>
        </p:nvSpPr>
        <p:spPr>
          <a:xfrm>
            <a:off x="4128368" y="4921823"/>
            <a:ext cx="4937937" cy="1147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Tips: RV verhogen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 descr="Afbeelding met gras, buiten, groen, plant&#10;&#10;Automatisch gegenereerde beschrijving">
            <a:extLst>
              <a:ext uri="{FF2B5EF4-FFF2-40B4-BE49-F238E27FC236}">
                <a16:creationId xmlns:a16="http://schemas.microsoft.com/office/drawing/2014/main" id="{114F7D9E-875E-4BA1-8E68-1BD8B3301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87" r="-2" b="-2"/>
          <a:stretch/>
        </p:blipFill>
        <p:spPr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9" name="Afbeelding 8" descr="Afbeelding met wit, printer&#10;&#10;Automatisch gegenereerde beschrijving">
            <a:extLst>
              <a:ext uri="{FF2B5EF4-FFF2-40B4-BE49-F238E27FC236}">
                <a16:creationId xmlns:a16="http://schemas.microsoft.com/office/drawing/2014/main" id="{1A1752F1-2F8D-4227-8F53-F56C704BB6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8" r="-1" b="-1"/>
          <a:stretch/>
        </p:blipFill>
        <p:spPr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Afbeelding met tekst, vat&#10;&#10;Automatisch gegenereerde beschrijving">
            <a:extLst>
              <a:ext uri="{FF2B5EF4-FFF2-40B4-BE49-F238E27FC236}">
                <a16:creationId xmlns:a16="http://schemas.microsoft.com/office/drawing/2014/main" id="{1D839D30-EC70-4FC4-B632-47BCE304CB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5" b="11280"/>
          <a:stretch/>
        </p:blipFill>
        <p:spPr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11" name="Afbeelding 10" descr="Afbeelding met binnen, stapel&#10;&#10;Automatisch gegenereerde beschrijving">
            <a:extLst>
              <a:ext uri="{FF2B5EF4-FFF2-40B4-BE49-F238E27FC236}">
                <a16:creationId xmlns:a16="http://schemas.microsoft.com/office/drawing/2014/main" id="{6CB524BC-C8DA-4FDE-BFFB-D7B8571DA1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56" r="-3" b="-3"/>
          <a:stretch/>
        </p:blipFill>
        <p:spPr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12" descr="Afbeelding met keukengerei, pot&#10;&#10;Automatisch gegenereerde beschrijving">
            <a:extLst>
              <a:ext uri="{FF2B5EF4-FFF2-40B4-BE49-F238E27FC236}">
                <a16:creationId xmlns:a16="http://schemas.microsoft.com/office/drawing/2014/main" id="{C67D6059-5530-46D8-94F3-32B5FF15B8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594" r="-2" b="335"/>
          <a:stretch/>
        </p:blipFill>
        <p:spPr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Afbeelding 14" descr="Afbeelding met binnen&#10;&#10;Automatisch gegenereerde beschrijving">
            <a:extLst>
              <a:ext uri="{FF2B5EF4-FFF2-40B4-BE49-F238E27FC236}">
                <a16:creationId xmlns:a16="http://schemas.microsoft.com/office/drawing/2014/main" id="{BFB3C6AC-EA31-4936-88E1-7FACFC1A1B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" b="13052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182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28340-A63B-4119-91C4-AF18D98D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 fontScale="90000"/>
          </a:bodyPr>
          <a:lstStyle/>
          <a:p>
            <a:r>
              <a:rPr lang="nl-NL" sz="4800" dirty="0"/>
              <a:t>Je koopt een plant </a:t>
            </a:r>
            <a:br>
              <a:rPr lang="nl-NL" sz="4800" dirty="0"/>
            </a:br>
            <a:r>
              <a:rPr lang="nl-NL" sz="4800" dirty="0"/>
              <a:t>………….. 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Wat heeft een plant nodig?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DC3B06-0CA1-417E-B255-07C62E45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 fontScale="92500" lnSpcReduction="20000"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Water</a:t>
            </a:r>
          </a:p>
          <a:p>
            <a:r>
              <a:rPr lang="nl-NL" sz="4000" dirty="0">
                <a:solidFill>
                  <a:schemeClr val="bg1"/>
                </a:solidFill>
              </a:rPr>
              <a:t>Licht</a:t>
            </a:r>
          </a:p>
          <a:p>
            <a:r>
              <a:rPr lang="nl-NL" sz="4000" dirty="0">
                <a:solidFill>
                  <a:schemeClr val="bg1"/>
                </a:solidFill>
              </a:rPr>
              <a:t>Voeding (grond)</a:t>
            </a:r>
          </a:p>
          <a:p>
            <a:r>
              <a:rPr lang="nl-NL" sz="4000" dirty="0">
                <a:solidFill>
                  <a:schemeClr val="bg1"/>
                </a:solidFill>
              </a:rPr>
              <a:t>Temperatuur </a:t>
            </a:r>
          </a:p>
          <a:p>
            <a:r>
              <a:rPr lang="nl-NL" sz="4000" dirty="0">
                <a:solidFill>
                  <a:schemeClr val="bg1"/>
                </a:solidFill>
              </a:rPr>
              <a:t>Lucht (vochtigheid-RV)</a:t>
            </a:r>
          </a:p>
          <a:p>
            <a:r>
              <a:rPr lang="nl-NL" sz="4000" dirty="0">
                <a:solidFill>
                  <a:schemeClr val="bg1"/>
                </a:solidFill>
              </a:rPr>
              <a:t>Verzorging</a:t>
            </a:r>
          </a:p>
          <a:p>
            <a:r>
              <a:rPr lang="nl-NL" sz="4000" dirty="0">
                <a:solidFill>
                  <a:schemeClr val="bg1"/>
                </a:solidFill>
              </a:rPr>
              <a:t>Acclimatiseren</a:t>
            </a:r>
          </a:p>
          <a:p>
            <a:r>
              <a:rPr lang="nl-NL" sz="4000" dirty="0">
                <a:solidFill>
                  <a:schemeClr val="bg1"/>
                </a:solidFill>
              </a:rPr>
              <a:t>Standvastig</a:t>
            </a:r>
          </a:p>
          <a:p>
            <a:endParaRPr lang="nl-NL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06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45D33-B2D4-45AA-8B3C-7D8232511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geven: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3DE7C6A-A12C-4616-8A4A-4CA82FECF51F}"/>
              </a:ext>
            </a:extLst>
          </p:cNvPr>
          <p:cNvSpPr/>
          <p:nvPr/>
        </p:nvSpPr>
        <p:spPr>
          <a:xfrm>
            <a:off x="10153650" y="215266"/>
            <a:ext cx="1901761" cy="107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0A13CFB-9702-4654-90A7-743DEC22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084"/>
            <a:ext cx="7976520" cy="527996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1B9200A-5F23-4616-9D4E-04A695C7F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256" y="0"/>
            <a:ext cx="2410744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CC134D0-AA50-471E-80DF-7136D8DCC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50" y="4345081"/>
            <a:ext cx="2786062" cy="237696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B18E287-E455-41D3-92D7-72B902C80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371" y="1556538"/>
            <a:ext cx="2295525" cy="272593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42F61C2-FDE8-4866-8EA0-9E3B69969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518" y="57815"/>
            <a:ext cx="1717492" cy="19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6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D1B4C2-72B6-4247-B28A-92709F55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nl-NL" u="sng" dirty="0"/>
              <a:t>Regelmatig nakijken / check: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951647-1DE4-49CB-99E3-BE187CE46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040" y="1956816"/>
            <a:ext cx="6531392" cy="4535424"/>
          </a:xfrm>
        </p:spPr>
        <p:txBody>
          <a:bodyPr anchor="t">
            <a:normAutofit lnSpcReduction="10000"/>
          </a:bodyPr>
          <a:lstStyle/>
          <a:p>
            <a:r>
              <a:rPr lang="nl-NL" sz="3500" dirty="0"/>
              <a:t>Wat kun je zien aan de plant?</a:t>
            </a:r>
          </a:p>
          <a:p>
            <a:r>
              <a:rPr lang="nl-NL" sz="3500" dirty="0"/>
              <a:t>Wat zie je aan de grond?</a:t>
            </a:r>
          </a:p>
          <a:p>
            <a:endParaRPr lang="nl-NL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3500" dirty="0"/>
              <a:t>Gieten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500" dirty="0"/>
              <a:t>Water op schotel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500" dirty="0"/>
              <a:t>Dompelen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500" dirty="0"/>
              <a:t>Besproeien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500" dirty="0"/>
              <a:t>Nevelaar </a:t>
            </a:r>
          </a:p>
        </p:txBody>
      </p:sp>
    </p:spTree>
    <p:extLst>
      <p:ext uri="{BB962C8B-B14F-4D97-AF65-F5344CB8AC3E}">
        <p14:creationId xmlns:p14="http://schemas.microsoft.com/office/powerpoint/2010/main" val="1307676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752BE-0B96-42E7-9D78-3DE3C416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77787"/>
            <a:ext cx="10515600" cy="1325563"/>
          </a:xfrm>
        </p:spPr>
        <p:txBody>
          <a:bodyPr/>
          <a:lstStyle/>
          <a:p>
            <a:r>
              <a:rPr lang="nl-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de juiste plek?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FEAD179-0EF1-4B77-A587-A127F8306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1" y="2333624"/>
            <a:ext cx="4003039" cy="277722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D38A3A7-5610-4DCE-AB99-CEAAD1EA8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480" y="0"/>
            <a:ext cx="4795520" cy="32155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5190CDE-7A96-4483-AD08-C43A3E9F8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815" y="1338262"/>
            <a:ext cx="2838450" cy="19907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40FBDDE-4638-4ADB-B9FE-07EB4D342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040" y="3834753"/>
            <a:ext cx="3393440" cy="302324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4293FF4-4FD9-49A6-98A8-FFD4CD3F9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7840" y="3834753"/>
            <a:ext cx="3657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8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F6E23-1347-4801-903D-38E67AA1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98" y="150130"/>
            <a:ext cx="5314536" cy="1325563"/>
          </a:xfrm>
        </p:spPr>
        <p:txBody>
          <a:bodyPr>
            <a:normAutofit/>
          </a:bodyPr>
          <a:lstStyle/>
          <a:p>
            <a:r>
              <a:rPr lang="nl-NL" dirty="0"/>
              <a:t>Herkomst van planten;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E3B265-4D6A-4078-A88C-D111A4138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98" y="1661528"/>
            <a:ext cx="6073901" cy="5046342"/>
          </a:xfrm>
        </p:spPr>
        <p:txBody>
          <a:bodyPr anchor="t">
            <a:noAutofit/>
          </a:bodyPr>
          <a:lstStyle/>
          <a:p>
            <a:r>
              <a:rPr lang="nl-NL" dirty="0"/>
              <a:t>Gematigde klimaatzone = </a:t>
            </a:r>
            <a:r>
              <a:rPr lang="nl-NL" u="sng" dirty="0"/>
              <a:t>Mesofyten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000" dirty="0">
                <a:sym typeface="Wingdings" panose="05000000000000000000" pitchFamily="2" charset="2"/>
              </a:rPr>
              <a:t>Gebieden met wisselende temperaturen. Planten ademen door de huidmondjes, stevige opperhuid</a:t>
            </a:r>
          </a:p>
          <a:p>
            <a:pPr marL="0" indent="0">
              <a:buNone/>
            </a:pPr>
            <a:endParaRPr lang="nl-NL" sz="2000" dirty="0">
              <a:sym typeface="Wingdings" panose="05000000000000000000" pitchFamily="2" charset="2"/>
            </a:endParaRPr>
          </a:p>
          <a:p>
            <a:r>
              <a:rPr lang="nl-NL" dirty="0"/>
              <a:t>Tropische klimaatzone = </a:t>
            </a:r>
            <a:r>
              <a:rPr lang="nl-NL" u="sng" dirty="0"/>
              <a:t>Hygrofyten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000" dirty="0">
                <a:sym typeface="Wingdings" panose="05000000000000000000" pitchFamily="2" charset="2"/>
              </a:rPr>
              <a:t>Vochtige warme omgeving-tropisch regenwoud/moeras, dunne opperhuid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dirty="0"/>
              <a:t> Droge klimaatzone = </a:t>
            </a:r>
            <a:r>
              <a:rPr lang="nl-NL" u="sng" dirty="0"/>
              <a:t>Xerofyten</a:t>
            </a:r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 Droge gebieden zoals woestijn/steppe, planten hebben aanpassing/bescherming om verdamping te verminderen (waslaagje, vorm, stekels, naalden)</a:t>
            </a:r>
            <a:endParaRPr lang="nl-NL" sz="20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AA1D1E9-A93F-44E1-B6B9-30D543D6E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7" r="12242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2616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25B14-AD0D-4D1E-A93E-ECAF5362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E42DB-8E86-47C2-8226-A7E95CA0C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91450" cy="2403475"/>
          </a:xfrm>
        </p:spPr>
        <p:txBody>
          <a:bodyPr/>
          <a:lstStyle/>
          <a:p>
            <a:r>
              <a:rPr lang="nl-NL" dirty="0"/>
              <a:t>Binnen / buiten?</a:t>
            </a:r>
          </a:p>
          <a:p>
            <a:r>
              <a:rPr lang="nl-NL" dirty="0"/>
              <a:t>Voor (welk) raam?</a:t>
            </a:r>
          </a:p>
          <a:p>
            <a:r>
              <a:rPr lang="nl-NL" dirty="0"/>
              <a:t>Kenmerken van de plant geven informatie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7BAFBA-F1D5-4DB1-A43E-D84EDEDF6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462" y="0"/>
            <a:ext cx="4868538" cy="506984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AFEF80E-F297-42FD-B657-6584DE497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802" y="0"/>
            <a:ext cx="1209675" cy="11811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4BA0B62-B618-4B19-A5F7-19D87649D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215" y="3550285"/>
            <a:ext cx="2429783" cy="330549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0C2693F-F19A-4ED2-A3D9-BD3E7D628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65" y="3550285"/>
            <a:ext cx="24574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1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D8AD29CE-5A5E-46F9-9490-3B262FBE8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137" y="3069272"/>
            <a:ext cx="1605885" cy="21082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47488D0-7C78-4023-8199-787160F97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083" y="3069272"/>
            <a:ext cx="1428750" cy="2438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FCB2AD-C5D2-4BF1-A26E-96E103A4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8AED95-70F5-46EF-B881-C7F9567C8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59320" cy="3681095"/>
          </a:xfrm>
        </p:spPr>
        <p:txBody>
          <a:bodyPr/>
          <a:lstStyle/>
          <a:p>
            <a:r>
              <a:rPr lang="nl-NL" dirty="0"/>
              <a:t>Voeding geven aan planten</a:t>
            </a:r>
          </a:p>
          <a:p>
            <a:r>
              <a:rPr lang="nl-NL" dirty="0"/>
              <a:t>Bemesting </a:t>
            </a:r>
            <a:r>
              <a:rPr lang="nl-NL" dirty="0">
                <a:sym typeface="Wingdings" panose="05000000000000000000" pitchFamily="2" charset="2"/>
              </a:rPr>
              <a:t> vloeibaar, korrels</a:t>
            </a:r>
          </a:p>
          <a:p>
            <a:r>
              <a:rPr lang="nl-NL" dirty="0">
                <a:sym typeface="Wingdings" panose="05000000000000000000" pitchFamily="2" charset="2"/>
              </a:rPr>
              <a:t>Verpotten / potgrond  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4EC5A1F-3E92-4158-AE66-F5B2BDA43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219" y="229870"/>
            <a:ext cx="2780278" cy="256952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F7CA312-3C0E-49E4-B5D9-B32ECAD7F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120" y="405924"/>
            <a:ext cx="2970506" cy="221742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4AE4AD7-9B35-4E75-AC77-798668753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419" y="3773646"/>
            <a:ext cx="1333500" cy="26193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DA5B20E-8431-4D56-B5B6-E09B4D2B5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755" y="3791585"/>
            <a:ext cx="5107130" cy="284321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3BB5D2B-431F-4FA5-9EA5-94398D6ADB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5845" y="5083334"/>
            <a:ext cx="5105400" cy="173355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75657CC8-265D-4CF8-BE60-7FF37B697F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6443" y="2968308"/>
            <a:ext cx="1535562" cy="224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6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09752-6FEB-4BB5-AF96-AB92F49A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Verzorging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857FF3-5316-40AD-92C4-AC1B6A810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8575" cy="37465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Naast watergeven en op de juiste plaats zetten ……</a:t>
            </a:r>
          </a:p>
          <a:p>
            <a:endParaRPr lang="nl-NL" dirty="0"/>
          </a:p>
          <a:p>
            <a:r>
              <a:rPr lang="nl-NL" dirty="0"/>
              <a:t>Uitgebloeide bloemen verwijderen</a:t>
            </a:r>
          </a:p>
          <a:p>
            <a:r>
              <a:rPr lang="nl-NL" dirty="0"/>
              <a:t>Opbinden</a:t>
            </a:r>
          </a:p>
          <a:p>
            <a:r>
              <a:rPr lang="nl-NL" dirty="0"/>
              <a:t>Dood/dor blad verwijderen</a:t>
            </a:r>
          </a:p>
          <a:p>
            <a:r>
              <a:rPr lang="nl-NL" dirty="0"/>
              <a:t>Blad schoonmaken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494D32-2DEC-4108-8F1E-FF489F17C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87" y="10796"/>
            <a:ext cx="3400425" cy="23241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403F7E3-4069-4FEB-961C-5D822AF2E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75" y="2629854"/>
            <a:ext cx="3019425" cy="34194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307FCEC-E12F-4DEE-BB93-B3926F79F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033" y="3749040"/>
            <a:ext cx="3934030" cy="310896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3A64109-6D64-4B8B-B087-79D54B8E0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118" y="4825999"/>
            <a:ext cx="2885808" cy="23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5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250</Words>
  <Application>Microsoft Office PowerPoint</Application>
  <PresentationFormat>Breedbeeld</PresentationFormat>
  <Paragraphs>60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Kantoorthema</vt:lpstr>
      <vt:lpstr>Dagelijkse plantenverzorging</vt:lpstr>
      <vt:lpstr>Je koopt een plant  …………..   Wat heeft een plant nodig?</vt:lpstr>
      <vt:lpstr>Water geven:</vt:lpstr>
      <vt:lpstr>Regelmatig nakijken / check:</vt:lpstr>
      <vt:lpstr>Op de juiste plek?</vt:lpstr>
      <vt:lpstr>Herkomst van planten; </vt:lpstr>
      <vt:lpstr>Licht</vt:lpstr>
      <vt:lpstr>Voeding</vt:lpstr>
      <vt:lpstr>Verzorging</vt:lpstr>
      <vt:lpstr>Planten met speciale verzorging</vt:lpstr>
      <vt:lpstr>Lucht - Temperatuur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Dagelijkse plantenverzorging</dc:title>
  <dc:creator>Jacintha Westerink</dc:creator>
  <cp:lastModifiedBy>Jacintha Westerink</cp:lastModifiedBy>
  <cp:revision>1</cp:revision>
  <dcterms:created xsi:type="dcterms:W3CDTF">2021-10-11T07:30:22Z</dcterms:created>
  <dcterms:modified xsi:type="dcterms:W3CDTF">2021-10-11T09:04:14Z</dcterms:modified>
</cp:coreProperties>
</file>